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06183-9FE8-0841-AA0D-0E0627DDE115}" v="3" dt="2026-04-10T17:21:51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01"/>
  </p:normalViewPr>
  <p:slideViewPr>
    <p:cSldViewPr snapToGrid="0">
      <p:cViewPr varScale="1">
        <p:scale>
          <a:sx n="118" d="100"/>
          <a:sy n="118" d="100"/>
        </p:scale>
        <p:origin x="1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erra Trinidad" userId="57ebd414-9389-438f-8e9f-42d4327f363c" providerId="ADAL" clId="{07D90BC4-9D44-5569-9EDF-88C4F6CA61E3}"/>
    <pc:docChg chg="modSld">
      <pc:chgData name="Cierra Trinidad" userId="57ebd414-9389-438f-8e9f-42d4327f363c" providerId="ADAL" clId="{07D90BC4-9D44-5569-9EDF-88C4F6CA61E3}" dt="2026-04-10T17:21:51.229" v="1" actId="14826"/>
      <pc:docMkLst>
        <pc:docMk/>
      </pc:docMkLst>
      <pc:sldChg chg="modSp">
        <pc:chgData name="Cierra Trinidad" userId="57ebd414-9389-438f-8e9f-42d4327f363c" providerId="ADAL" clId="{07D90BC4-9D44-5569-9EDF-88C4F6CA61E3}" dt="2026-04-10T17:21:51.229" v="1" actId="14826"/>
        <pc:sldMkLst>
          <pc:docMk/>
          <pc:sldMk cId="3256487393" sldId="256"/>
        </pc:sldMkLst>
        <pc:picChg chg="mod">
          <ac:chgData name="Cierra Trinidad" userId="57ebd414-9389-438f-8e9f-42d4327f363c" providerId="ADAL" clId="{07D90BC4-9D44-5569-9EDF-88C4F6CA61E3}" dt="2026-04-10T17:21:51.229" v="1" actId="14826"/>
          <ac:picMkLst>
            <pc:docMk/>
            <pc:sldMk cId="3256487393" sldId="256"/>
            <ac:picMk id="5" creationId="{DFE772ED-7662-0C8A-3AB1-4CA2033EA8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0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8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8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E73E-5436-44F1-9015-87C1FB8DACA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39FA-0E7D-4A7E-B1BB-B8EFECC3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6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772ED-7662-0C8A-3AB1-4CA2033EA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73" y="6096"/>
            <a:ext cx="887504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1ED5BF641E3499939366CD3455F27" ma:contentTypeVersion="16" ma:contentTypeDescription="Create a new document." ma:contentTypeScope="" ma:versionID="a3b98709a6533a844eae80c362039b41">
  <xsd:schema xmlns:xsd="http://www.w3.org/2001/XMLSchema" xmlns:xs="http://www.w3.org/2001/XMLSchema" xmlns:p="http://schemas.microsoft.com/office/2006/metadata/properties" xmlns:ns2="d3f1d4ea-5ba9-4815-bafe-23c0ccc148ce" xmlns:ns3="e3ea0342-5270-4e30-91b5-547c03e327c2" targetNamespace="http://schemas.microsoft.com/office/2006/metadata/properties" ma:root="true" ma:fieldsID="47262fdf5538e493e9f972b11bd56478" ns2:_="" ns3:_="">
    <xsd:import namespace="d3f1d4ea-5ba9-4815-bafe-23c0ccc148ce"/>
    <xsd:import namespace="e3ea0342-5270-4e30-91b5-547c03e327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1d4ea-5ba9-4815-bafe-23c0ccc148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7834ae8-5ef1-4c77-bfaa-c747c0213a4e}" ma:internalName="TaxCatchAll" ma:showField="CatchAllData" ma:web="d3f1d4ea-5ba9-4815-bafe-23c0ccc148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a0342-5270-4e30-91b5-547c03e32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dab2fa1-a880-48b3-88e1-0f7f8b720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ea0342-5270-4e30-91b5-547c03e327c2">
      <Terms xmlns="http://schemas.microsoft.com/office/infopath/2007/PartnerControls"/>
    </lcf76f155ced4ddcb4097134ff3c332f>
    <TaxCatchAll xmlns="d3f1d4ea-5ba9-4815-bafe-23c0ccc148ce" xsi:nil="true"/>
  </documentManagement>
</p:properties>
</file>

<file path=customXml/itemProps1.xml><?xml version="1.0" encoding="utf-8"?>
<ds:datastoreItem xmlns:ds="http://schemas.openxmlformats.org/officeDocument/2006/customXml" ds:itemID="{9E536006-29FF-441C-B65D-ED6EAAD653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4E9FB9-1769-419B-87F8-A76A802DC701}"/>
</file>

<file path=customXml/itemProps3.xml><?xml version="1.0" encoding="utf-8"?>
<ds:datastoreItem xmlns:ds="http://schemas.openxmlformats.org/officeDocument/2006/customXml" ds:itemID="{8CF6874F-013E-4A54-AEBA-6F927E7B646F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sharepoint/v3"/>
    <ds:schemaRef ds:uri="7582b23d-2b67-4ca0-8925-e8055b6fd8a0"/>
    <ds:schemaRef ds:uri="http://purl.org/dc/terms/"/>
    <ds:schemaRef ds:uri="http://www.w3.org/XML/1998/namespace"/>
    <ds:schemaRef ds:uri="f63a73ba-37d7-4f73-a207-a1b9be35d428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b6c60296-3076-4d26-b1fd-b0845c5c2409}" enabled="1" method="Standard" siteId="{f0a33408-90a6-4389-b8f5-b4dcac9ec1b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hprescott</dc:creator>
  <cp:lastModifiedBy>Cierra Trinidad</cp:lastModifiedBy>
  <cp:revision>18</cp:revision>
  <dcterms:created xsi:type="dcterms:W3CDTF">2022-12-28T17:37:19Z</dcterms:created>
  <dcterms:modified xsi:type="dcterms:W3CDTF">2026-04-10T17:21:52Z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0x01010084D1ED5BF641E3499939366CD3455F27</vt:lpwstr>
  </property>
  <property fmtid="{D5CDD505-2E9C-101B-9397-08002B2CF9AE}" pid="3" name="Order">
    <vt:r8>8200</vt:r8>
  </property>
  <property fmtid="{D5CDD505-2E9C-101B-9397-08002B2CF9AE}" pid="4" name="MediaServiceImageTags">
    <vt:lpwstr>
    </vt:lpwstr>
  </property>
  <property fmtid="{D5CDD505-2E9C-101B-9397-08002B2CF9AE}" pid="5" name="Number">
    <vt:lpwstr>09-00762L</vt:lpwstr>
  </property>
  <property fmtid="{D5CDD505-2E9C-101B-9397-08002B2CF9AE}" pid="6" name="Description">
    <vt:lpwstr>SpeedTMT™ Biplanar Construct Key Technique Steps and Fluoro Checks</vt:lpwstr>
  </property>
  <property fmtid="{D5CDD505-2E9C-101B-9397-08002B2CF9AE}" pid="7" name="Comment">
    <vt:lpwstr>See ECO 26-201</vt:lpwstr>
  </property>
  <property fmtid="{D5CDD505-2E9C-101B-9397-08002B2CF9AE}" pid="8" name="Author">
    <vt:lpwstr>hprescott</vt:lpwstr>
  </property>
  <property fmtid="{D5CDD505-2E9C-101B-9397-08002B2CF9AE}" pid="9" name="Revision">
    <vt:lpwstr>A</vt:lpwstr>
  </property>
  <property fmtid="{D5CDD505-2E9C-101B-9397-08002B2CF9AE}" pid="10" name="Released Date">
    <vt:lpwstr>
    </vt:lpwstr>
  </property>
  <property fmtid="{D5CDD505-2E9C-101B-9397-08002B2CF9AE}" pid="11" name="Obsolete">
    <vt:lpwstr>0</vt:lpwstr>
  </property>
  <property fmtid="{D5CDD505-2E9C-101B-9397-08002B2CF9AE}" pid="12" name="Prototype">
    <vt:lpwstr>0</vt:lpwstr>
  </property>
</Properties>
</file>